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5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0" d="100"/>
          <a:sy n="90" d="100"/>
        </p:scale>
        <p:origin x="3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1E700B27-DE4C-4B9E-BB11-B9027034A00F}" type="datetimeFigureOut">
              <a:rPr lang="en-US" dirty="0"/>
              <a:pPr/>
              <a:t>8/12/2015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4739-9812-4A9F-890D-2AD6BA5F6EE8}" type="datetimeFigureOut">
              <a:rPr lang="en-US" dirty="0"/>
              <a:t>8/12/2015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45AC5-A3F8-44AA-BA8F-596CDCC976D3}" type="datetimeFigureOut">
              <a:rPr lang="en-US" dirty="0"/>
              <a:t>8/12/2015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B183-A821-4095-A363-9EC968635539}" type="datetimeFigureOut">
              <a:rPr lang="en-US" dirty="0"/>
              <a:t>8/12/2015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01B4-0AA5-45E6-B2E6-5FA4078AEBCF}" type="datetimeFigureOut">
              <a:rPr lang="en-US" dirty="0"/>
              <a:t>8/12/2015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335C-0450-40D7-8612-B3203BED4F28}" type="datetimeFigureOut">
              <a:rPr lang="en-US" dirty="0"/>
              <a:t>8/12/2015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A105-2A1C-4284-B4EA-07CF89B1A393}" type="datetimeFigureOut">
              <a:rPr lang="en-US" dirty="0"/>
              <a:t>8/12/2015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dirty="0"/>
              <a:t>8/12/2015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dirty="0"/>
              <a:t>8/12/2015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dirty="0"/>
              <a:t>8/12/2015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dirty="0"/>
              <a:t>8/12/2015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dirty="0"/>
              <a:t>8/12/2015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dirty="0"/>
              <a:t>8/12/2015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dirty="0"/>
              <a:t>8/12/2015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dirty="0"/>
              <a:t>8/12/2015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dirty="0"/>
              <a:t>8/12/2015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dirty="0"/>
              <a:t>8/12/2015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E0D914D-B099-4142-A885-11F276715148}" type="datetimeFigureOut">
              <a:rPr lang="en-US" dirty="0"/>
              <a:t>8/12/2015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68606" y="736600"/>
            <a:ext cx="8825658" cy="2677648"/>
          </a:xfrm>
        </p:spPr>
        <p:txBody>
          <a:bodyPr/>
          <a:lstStyle/>
          <a:p>
            <a:pPr algn="ctr"/>
            <a:r>
              <a:rPr lang="ko-KR" altLang="en-US" sz="8000" dirty="0" smtClean="0"/>
              <a:t>납골당 </a:t>
            </a:r>
            <a:r>
              <a:rPr lang="en-US" altLang="ko-KR" sz="7200" dirty="0" smtClean="0"/>
              <a:t>App</a:t>
            </a:r>
            <a:r>
              <a:rPr lang="en-US" altLang="ko-KR" sz="8000" dirty="0" smtClean="0"/>
              <a:t> </a:t>
            </a:r>
            <a:r>
              <a:rPr lang="ko-KR" altLang="en-US" sz="8000" dirty="0" smtClean="0"/>
              <a:t>기획 </a:t>
            </a:r>
            <a:endParaRPr lang="ko-KR" altLang="en-US" sz="8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116872" y="4904379"/>
            <a:ext cx="8825658" cy="861420"/>
          </a:xfrm>
        </p:spPr>
        <p:txBody>
          <a:bodyPr>
            <a:normAutofit lnSpcReduction="10000"/>
          </a:bodyPr>
          <a:lstStyle/>
          <a:p>
            <a:pPr algn="r"/>
            <a:r>
              <a:rPr lang="en-US" altLang="ko-KR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2015.08.12</a:t>
            </a:r>
          </a:p>
          <a:p>
            <a:pPr algn="r"/>
            <a:r>
              <a:rPr lang="en-US" altLang="ko-KR" sz="2400" cap="non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Made By Lime</a:t>
            </a:r>
            <a:endParaRPr lang="ko-KR" altLang="en-US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94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</a:t>
            </a:r>
            <a:r>
              <a:rPr lang="ko-KR" altLang="en-US" dirty="0" smtClean="0"/>
              <a:t>구현 사례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b="1" dirty="0" smtClean="0"/>
              <a:t>2) </a:t>
            </a:r>
            <a:r>
              <a:rPr lang="ko-KR" altLang="en-US" sz="2400" b="1" dirty="0" smtClean="0"/>
              <a:t>추모 나라 </a:t>
            </a:r>
            <a:r>
              <a:rPr lang="en-US" altLang="ko-KR" sz="2400" b="1" dirty="0" smtClean="0"/>
              <a:t>Web.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66" y="3064933"/>
            <a:ext cx="4451646" cy="365664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620" y="3112275"/>
            <a:ext cx="4849580" cy="360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42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b="1" dirty="0" smtClean="0"/>
              <a:t>1. App </a:t>
            </a:r>
            <a:r>
              <a:rPr lang="ko-KR" altLang="en-US" sz="2400" b="1" dirty="0" smtClean="0"/>
              <a:t>구현 방식</a:t>
            </a:r>
            <a:endParaRPr lang="en-US" altLang="ko-KR" sz="2400" b="1" dirty="0" smtClean="0"/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1) Total </a:t>
            </a:r>
            <a:r>
              <a:rPr lang="ko-KR" altLang="en-US" sz="2400" dirty="0" smtClean="0"/>
              <a:t>서비스 구현</a:t>
            </a:r>
            <a:r>
              <a:rPr lang="en-US" altLang="ko-KR" sz="2400" dirty="0" smtClean="0"/>
              <a:t>.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2) QR </a:t>
            </a:r>
            <a:r>
              <a:rPr lang="ko-KR" altLang="en-US" sz="2400" dirty="0" smtClean="0"/>
              <a:t>코드 구현</a:t>
            </a:r>
            <a:r>
              <a:rPr lang="en-US" altLang="ko-KR" sz="2400" dirty="0" smtClean="0"/>
              <a:t>.</a:t>
            </a:r>
          </a:p>
          <a:p>
            <a:r>
              <a:rPr lang="en-US" altLang="ko-KR" sz="2400" b="1" dirty="0" smtClean="0"/>
              <a:t>2. App </a:t>
            </a:r>
            <a:r>
              <a:rPr lang="ko-KR" altLang="en-US" sz="2400" b="1" dirty="0" smtClean="0"/>
              <a:t>구현 사례 </a:t>
            </a:r>
            <a:endParaRPr lang="en-US" altLang="ko-KR" sz="2400" b="1" dirty="0" smtClean="0"/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1) </a:t>
            </a:r>
            <a:r>
              <a:rPr lang="ko-KR" altLang="en-US" sz="2400" dirty="0" smtClean="0"/>
              <a:t>광주 광역시 도시공사 </a:t>
            </a:r>
            <a:r>
              <a:rPr lang="en-US" altLang="ko-KR" sz="2400" dirty="0" smtClean="0"/>
              <a:t>App.</a:t>
            </a:r>
          </a:p>
          <a:p>
            <a:r>
              <a:rPr lang="en-US" altLang="ko-KR" sz="2400" dirty="0"/>
              <a:t>  </a:t>
            </a:r>
            <a:r>
              <a:rPr lang="en-US" altLang="ko-KR" sz="2400" dirty="0" smtClean="0"/>
              <a:t>2) </a:t>
            </a:r>
            <a:r>
              <a:rPr lang="ko-KR" altLang="en-US" sz="2400" dirty="0" smtClean="0"/>
              <a:t>추모의 전당 </a:t>
            </a:r>
            <a:r>
              <a:rPr lang="en-US" altLang="ko-KR" sz="2400" dirty="0" smtClean="0"/>
              <a:t>App.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3) </a:t>
            </a:r>
            <a:r>
              <a:rPr lang="ko-KR" altLang="en-US" sz="2400" dirty="0" smtClean="0"/>
              <a:t>추모의 나라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7949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</a:t>
            </a:r>
            <a:r>
              <a:rPr lang="ko-KR" altLang="en-US" dirty="0" smtClean="0"/>
              <a:t>구현 방식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b="1" dirty="0" smtClean="0"/>
              <a:t>1) Total </a:t>
            </a:r>
            <a:r>
              <a:rPr lang="ko-KR" altLang="en-US" sz="2400" b="1" dirty="0" smtClean="0"/>
              <a:t>서비스 구현 </a:t>
            </a:r>
            <a:endParaRPr lang="en-US" altLang="ko-KR" sz="2400" b="1" dirty="0" smtClean="0"/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1-1. </a:t>
            </a:r>
            <a:r>
              <a:rPr lang="ko-KR" altLang="en-US" sz="2400" dirty="0" smtClean="0"/>
              <a:t>납골당 </a:t>
            </a:r>
            <a:r>
              <a:rPr lang="ko-KR" altLang="en-US" sz="2400" dirty="0" err="1" smtClean="0"/>
              <a:t>태블릿</a:t>
            </a:r>
            <a:r>
              <a:rPr lang="ko-KR" altLang="en-US" sz="2400" dirty="0" smtClean="0"/>
              <a:t> 설치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영상 서비스 구현</a:t>
            </a:r>
            <a:r>
              <a:rPr lang="en-US" altLang="ko-KR" sz="2400" dirty="0" smtClean="0"/>
              <a:t>.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1-2. </a:t>
            </a:r>
            <a:r>
              <a:rPr lang="ko-KR" altLang="en-US" sz="2400" dirty="0" smtClean="0"/>
              <a:t>제사 지낼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때 개인 </a:t>
            </a:r>
            <a:r>
              <a:rPr lang="ko-KR" altLang="en-US" sz="2400" dirty="0" err="1" smtClean="0"/>
              <a:t>태블릿으로</a:t>
            </a:r>
            <a:r>
              <a:rPr lang="ko-KR" altLang="en-US" sz="2400" dirty="0" smtClean="0"/>
              <a:t> 영상 및 영정사진 구현</a:t>
            </a:r>
            <a:r>
              <a:rPr lang="en-US" altLang="ko-KR" sz="2400" dirty="0" smtClean="0"/>
              <a:t>.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1-3. App </a:t>
            </a:r>
            <a:r>
              <a:rPr lang="ko-KR" altLang="en-US" sz="2400" dirty="0" smtClean="0"/>
              <a:t>안에 납골당 정보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지도 서비스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위치 서비스</a:t>
            </a:r>
            <a:r>
              <a:rPr lang="en-US" altLang="ko-KR" sz="2400" dirty="0" smtClean="0"/>
              <a:t> 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   </a:t>
            </a:r>
            <a:r>
              <a:rPr lang="ko-KR" altLang="en-US" sz="2400" dirty="0" smtClean="0"/>
              <a:t>동영상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및 사진 서비스 구현</a:t>
            </a:r>
            <a:r>
              <a:rPr lang="en-US" altLang="ko-KR" sz="2400" dirty="0" smtClean="0"/>
              <a:t>.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1-4. </a:t>
            </a:r>
            <a:r>
              <a:rPr lang="ko-KR" altLang="en-US" sz="2400" dirty="0" smtClean="0"/>
              <a:t>사진을 고객한테 전달 받아 영상 서비스 구현 </a:t>
            </a:r>
            <a:r>
              <a:rPr lang="en-US" altLang="ko-KR" sz="2400" dirty="0"/>
              <a:t>.</a:t>
            </a:r>
            <a:endParaRPr lang="en-US" altLang="ko-KR" sz="2400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208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</a:t>
            </a:r>
            <a:r>
              <a:rPr lang="ko-KR" altLang="en-US" dirty="0" smtClean="0"/>
              <a:t>구현 방식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54955" y="2603499"/>
            <a:ext cx="9834778" cy="3814233"/>
          </a:xfrm>
        </p:spPr>
        <p:txBody>
          <a:bodyPr>
            <a:noAutofit/>
          </a:bodyPr>
          <a:lstStyle/>
          <a:p>
            <a:r>
              <a:rPr lang="en-US" altLang="ko-KR" sz="2400" b="1" dirty="0"/>
              <a:t>1) Total </a:t>
            </a:r>
            <a:r>
              <a:rPr lang="ko-KR" altLang="en-US" sz="2400" b="1" dirty="0"/>
              <a:t>서비스 구현 </a:t>
            </a:r>
            <a:endParaRPr lang="en-US" altLang="ko-KR" sz="2400" b="1" dirty="0" smtClean="0"/>
          </a:p>
          <a:p>
            <a:r>
              <a:rPr lang="ko-KR" altLang="en-US" sz="2400" b="1" dirty="0" smtClean="0"/>
              <a:t> 장점</a:t>
            </a:r>
            <a:endParaRPr lang="en-US" altLang="ko-KR" sz="2400" dirty="0"/>
          </a:p>
          <a:p>
            <a:r>
              <a:rPr lang="en-US" altLang="ko-KR" sz="2400" dirty="0" smtClean="0"/>
              <a:t>  - App </a:t>
            </a:r>
            <a:r>
              <a:rPr lang="ko-KR" altLang="en-US" sz="2400" dirty="0" smtClean="0"/>
              <a:t>통해 </a:t>
            </a:r>
            <a:r>
              <a:rPr lang="en-US" altLang="ko-KR" sz="2400" dirty="0" smtClean="0"/>
              <a:t>On, Offline </a:t>
            </a:r>
            <a:r>
              <a:rPr lang="ko-KR" altLang="en-US" sz="2400" dirty="0" smtClean="0"/>
              <a:t>이용 가능</a:t>
            </a:r>
            <a:r>
              <a:rPr lang="en-US" altLang="ko-KR" sz="2400" dirty="0" smtClean="0"/>
              <a:t>.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- </a:t>
            </a:r>
            <a:r>
              <a:rPr lang="ko-KR" altLang="en-US" sz="2400" dirty="0" smtClean="0"/>
              <a:t>납골당 고급화 </a:t>
            </a:r>
            <a:r>
              <a:rPr lang="en-US" altLang="ko-KR" sz="2400" dirty="0" smtClean="0"/>
              <a:t>Image </a:t>
            </a:r>
            <a:r>
              <a:rPr lang="ko-KR" altLang="en-US" sz="2400" dirty="0" smtClean="0"/>
              <a:t>구현가능</a:t>
            </a:r>
            <a:r>
              <a:rPr lang="en-US" altLang="ko-KR" sz="2400" dirty="0" smtClean="0"/>
              <a:t>. 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- </a:t>
            </a:r>
            <a:r>
              <a:rPr lang="ko-KR" altLang="en-US" sz="2400" dirty="0" smtClean="0"/>
              <a:t>고급화 </a:t>
            </a:r>
            <a:r>
              <a:rPr lang="en-US" altLang="ko-KR" sz="2400" dirty="0" smtClean="0"/>
              <a:t>Image </a:t>
            </a:r>
            <a:r>
              <a:rPr lang="ko-KR" altLang="en-US" sz="2400" dirty="0" smtClean="0"/>
              <a:t>로 </a:t>
            </a:r>
            <a:r>
              <a:rPr lang="en-US" altLang="ko-KR" sz="2400" dirty="0" smtClean="0"/>
              <a:t>premium </a:t>
            </a:r>
            <a:r>
              <a:rPr lang="ko-KR" altLang="en-US" sz="2400" dirty="0" smtClean="0"/>
              <a:t>고객 유치 가능</a:t>
            </a:r>
            <a:r>
              <a:rPr lang="en-US" altLang="ko-KR" sz="2400" dirty="0" smtClean="0"/>
              <a:t>. </a:t>
            </a:r>
          </a:p>
          <a:p>
            <a:r>
              <a:rPr lang="ko-KR" altLang="en-US" sz="2400" b="1" dirty="0" smtClean="0"/>
              <a:t> 단점</a:t>
            </a:r>
            <a:endParaRPr lang="en-US" altLang="ko-KR" sz="2400" b="1" dirty="0" smtClean="0"/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- </a:t>
            </a:r>
            <a:r>
              <a:rPr lang="ko-KR" altLang="en-US" sz="2400" dirty="0" smtClean="0"/>
              <a:t>비용이 많이 </a:t>
            </a:r>
            <a:r>
              <a:rPr lang="ko-KR" altLang="en-US" sz="2400" dirty="0" err="1" smtClean="0"/>
              <a:t>듬</a:t>
            </a:r>
            <a:r>
              <a:rPr lang="en-US" altLang="ko-KR" sz="2400" dirty="0" smtClean="0"/>
              <a:t>.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8383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</a:t>
            </a:r>
            <a:r>
              <a:rPr lang="ko-KR" altLang="en-US" dirty="0" smtClean="0"/>
              <a:t>구현 방식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b="1" dirty="0" smtClean="0"/>
              <a:t>2) QR </a:t>
            </a:r>
            <a:r>
              <a:rPr lang="ko-KR" altLang="en-US" sz="2400" b="1" dirty="0" smtClean="0"/>
              <a:t>코드 구현 </a:t>
            </a:r>
            <a:endParaRPr lang="en-US" altLang="ko-KR" sz="2400" b="1" dirty="0" smtClean="0"/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2-1. </a:t>
            </a:r>
            <a:r>
              <a:rPr lang="ko-KR" altLang="en-US" sz="2400" dirty="0" smtClean="0"/>
              <a:t>납골당에 </a:t>
            </a:r>
            <a:r>
              <a:rPr lang="en-US" altLang="ko-KR" sz="2400" dirty="0" smtClean="0"/>
              <a:t>QR </a:t>
            </a:r>
            <a:r>
              <a:rPr lang="ko-KR" altLang="en-US" sz="2400" dirty="0" smtClean="0"/>
              <a:t>코드 창작하여 구현</a:t>
            </a:r>
            <a:r>
              <a:rPr lang="en-US" altLang="ko-KR" sz="2400" dirty="0" smtClean="0"/>
              <a:t>.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2-2. </a:t>
            </a:r>
            <a:r>
              <a:rPr lang="ko-KR" altLang="en-US" sz="2400" dirty="0" smtClean="0"/>
              <a:t>제사 지낼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때 및 납골당에서 개인 </a:t>
            </a:r>
            <a:r>
              <a:rPr lang="en-US" altLang="ko-KR" sz="2400" dirty="0" smtClean="0"/>
              <a:t>Smart Phone,</a:t>
            </a:r>
            <a:r>
              <a:rPr lang="ko-KR" altLang="en-US" sz="2400" dirty="0" err="1" smtClean="0"/>
              <a:t>태블릿</a:t>
            </a:r>
            <a:r>
              <a:rPr lang="ko-KR" altLang="en-US" sz="2400" dirty="0" smtClean="0"/>
              <a:t>   </a:t>
            </a:r>
            <a:endParaRPr lang="en-US" altLang="ko-KR" sz="2400" dirty="0" smtClean="0"/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   App </a:t>
            </a:r>
            <a:r>
              <a:rPr lang="ko-KR" altLang="en-US" sz="2400" dirty="0" smtClean="0"/>
              <a:t>통해 접속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영상 및 영정사진 구현</a:t>
            </a:r>
            <a:r>
              <a:rPr lang="en-US" altLang="ko-KR" sz="2400" dirty="0" smtClean="0"/>
              <a:t>.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2-3. App </a:t>
            </a:r>
            <a:r>
              <a:rPr lang="ko-KR" altLang="en-US" sz="2400" dirty="0" smtClean="0"/>
              <a:t>안에 납골당 정보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지도 서비스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위치 서비스</a:t>
            </a:r>
            <a:r>
              <a:rPr lang="en-US" altLang="ko-KR" sz="2400" dirty="0" smtClean="0"/>
              <a:t> 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   </a:t>
            </a:r>
            <a:r>
              <a:rPr lang="ko-KR" altLang="en-US" sz="2400" dirty="0" smtClean="0"/>
              <a:t>동영상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및 사진 서비스 구현</a:t>
            </a:r>
            <a:endParaRPr lang="en-US" altLang="ko-KR" sz="2400" dirty="0" smtClean="0"/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2-4. </a:t>
            </a:r>
            <a:r>
              <a:rPr lang="ko-KR" altLang="en-US" sz="2400" dirty="0" smtClean="0"/>
              <a:t>사진을 고객한테 전달 받아 영상 서비스 구현 </a:t>
            </a:r>
            <a:endParaRPr lang="en-US" altLang="ko-KR" sz="2400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633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</a:t>
            </a:r>
            <a:r>
              <a:rPr lang="ko-KR" altLang="en-US" dirty="0" smtClean="0"/>
              <a:t>구현 방식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54955" y="2603499"/>
            <a:ext cx="9834778" cy="3814233"/>
          </a:xfrm>
        </p:spPr>
        <p:txBody>
          <a:bodyPr>
            <a:noAutofit/>
          </a:bodyPr>
          <a:lstStyle/>
          <a:p>
            <a:r>
              <a:rPr lang="en-US" altLang="ko-KR" sz="2400" b="1" dirty="0"/>
              <a:t>1) </a:t>
            </a:r>
            <a:r>
              <a:rPr lang="en-US" altLang="ko-KR" sz="2400" b="1" dirty="0" smtClean="0"/>
              <a:t>QR </a:t>
            </a:r>
            <a:r>
              <a:rPr lang="ko-KR" altLang="en-US" sz="2400" b="1" dirty="0" smtClean="0"/>
              <a:t>코드 </a:t>
            </a:r>
            <a:r>
              <a:rPr lang="ko-KR" altLang="en-US" sz="2400" b="1" dirty="0"/>
              <a:t>구현 </a:t>
            </a:r>
            <a:endParaRPr lang="en-US" altLang="ko-KR" sz="2400" b="1" dirty="0" smtClean="0"/>
          </a:p>
          <a:p>
            <a:r>
              <a:rPr lang="ko-KR" altLang="en-US" sz="2400" b="1" dirty="0" smtClean="0"/>
              <a:t> 장점</a:t>
            </a:r>
            <a:endParaRPr lang="en-US" altLang="ko-KR" sz="2400" dirty="0"/>
          </a:p>
          <a:p>
            <a:r>
              <a:rPr lang="en-US" altLang="ko-KR" sz="2400" dirty="0" smtClean="0"/>
              <a:t>  -  App </a:t>
            </a:r>
            <a:r>
              <a:rPr lang="ko-KR" altLang="en-US" sz="2400" dirty="0" smtClean="0"/>
              <a:t>통해 </a:t>
            </a:r>
            <a:r>
              <a:rPr lang="en-US" altLang="ko-KR" sz="2400" dirty="0" smtClean="0"/>
              <a:t>On, Offline </a:t>
            </a:r>
            <a:r>
              <a:rPr lang="ko-KR" altLang="en-US" sz="2400" dirty="0" smtClean="0"/>
              <a:t>이용 가능</a:t>
            </a:r>
            <a:r>
              <a:rPr lang="en-US" altLang="ko-KR" sz="2400" dirty="0" smtClean="0"/>
              <a:t>.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-  </a:t>
            </a:r>
            <a:r>
              <a:rPr lang="ko-KR" altLang="en-US" sz="2400" dirty="0" smtClean="0"/>
              <a:t>비용이 적게 </a:t>
            </a:r>
            <a:r>
              <a:rPr lang="ko-KR" altLang="en-US" sz="2400" dirty="0" err="1" smtClean="0"/>
              <a:t>듬</a:t>
            </a:r>
            <a:r>
              <a:rPr lang="en-US" altLang="ko-KR" sz="2400" dirty="0" smtClean="0"/>
              <a:t>.  </a:t>
            </a:r>
          </a:p>
          <a:p>
            <a:r>
              <a:rPr lang="ko-KR" altLang="en-US" sz="2400" b="1" dirty="0" smtClean="0"/>
              <a:t>단점</a:t>
            </a:r>
            <a:endParaRPr lang="en-US" altLang="ko-KR" sz="2400" b="1" dirty="0" smtClean="0"/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- </a:t>
            </a:r>
            <a:r>
              <a:rPr lang="ko-KR" altLang="en-US" sz="2400" dirty="0" smtClean="0"/>
              <a:t>이미 구현 된 방식</a:t>
            </a:r>
            <a:r>
              <a:rPr lang="en-US" altLang="ko-KR" sz="2400" dirty="0" smtClean="0"/>
              <a:t>.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- </a:t>
            </a:r>
            <a:r>
              <a:rPr lang="ko-KR" altLang="en-US" sz="2400" dirty="0" smtClean="0"/>
              <a:t>기존 납골당 이미지와 다를 게 없음</a:t>
            </a:r>
            <a:r>
              <a:rPr lang="en-US" altLang="ko-KR" sz="2400" dirty="0"/>
              <a:t>.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8897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</a:t>
            </a:r>
            <a:r>
              <a:rPr lang="ko-KR" altLang="en-US" dirty="0" smtClean="0"/>
              <a:t>구현 사례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b="1" dirty="0"/>
              <a:t>1</a:t>
            </a:r>
            <a:r>
              <a:rPr lang="en-US" altLang="ko-KR" sz="2400" b="1" dirty="0" smtClean="0"/>
              <a:t>) </a:t>
            </a:r>
            <a:r>
              <a:rPr lang="ko-KR" altLang="en-US" sz="2400" b="1" dirty="0" smtClean="0"/>
              <a:t>광주 광역시 도시공사 </a:t>
            </a:r>
            <a:r>
              <a:rPr lang="en-US" altLang="ko-KR" sz="2400" b="1" dirty="0" smtClean="0"/>
              <a:t>App(</a:t>
            </a:r>
            <a:r>
              <a:rPr lang="ko-KR" altLang="en-US" sz="2400" b="1" dirty="0" smtClean="0"/>
              <a:t>영락공원 사이버 추모 </a:t>
            </a:r>
            <a:r>
              <a:rPr lang="ko-KR" altLang="en-US" sz="2400" b="1" dirty="0" err="1" smtClean="0"/>
              <a:t>앱</a:t>
            </a:r>
            <a:r>
              <a:rPr lang="en-US" altLang="ko-KR" sz="2400" b="1" dirty="0" smtClean="0"/>
              <a:t>).</a:t>
            </a:r>
          </a:p>
          <a:p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55" y="3114584"/>
            <a:ext cx="2731630" cy="352816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371" y="3128150"/>
            <a:ext cx="2731630" cy="35146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313" y="3121367"/>
            <a:ext cx="2731630" cy="352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2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</a:t>
            </a:r>
            <a:r>
              <a:rPr lang="ko-KR" altLang="en-US" dirty="0" smtClean="0"/>
              <a:t>구현 사례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b="1" dirty="0"/>
              <a:t>1</a:t>
            </a:r>
            <a:r>
              <a:rPr lang="en-US" altLang="ko-KR" sz="2400" b="1" dirty="0" smtClean="0"/>
              <a:t>) </a:t>
            </a:r>
            <a:r>
              <a:rPr lang="ko-KR" altLang="en-US" sz="2400" b="1" dirty="0" smtClean="0"/>
              <a:t>광주 광역시 도시공사 </a:t>
            </a:r>
            <a:r>
              <a:rPr lang="en-US" altLang="ko-KR" sz="2400" b="1" dirty="0" smtClean="0"/>
              <a:t>App(</a:t>
            </a:r>
            <a:r>
              <a:rPr lang="ko-KR" altLang="en-US" sz="2400" b="1" dirty="0" smtClean="0"/>
              <a:t>영락공원 사이버 추모 </a:t>
            </a:r>
            <a:r>
              <a:rPr lang="ko-KR" altLang="en-US" sz="2400" b="1" dirty="0" err="1" smtClean="0"/>
              <a:t>앱</a:t>
            </a:r>
            <a:r>
              <a:rPr lang="en-US" altLang="ko-KR" sz="2400" b="1" dirty="0" smtClean="0"/>
              <a:t>).</a:t>
            </a:r>
          </a:p>
          <a:p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517" y="3175000"/>
            <a:ext cx="2671213" cy="355218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98" y="3175000"/>
            <a:ext cx="2671213" cy="355218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054" y="3175000"/>
            <a:ext cx="2671213" cy="355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90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</a:t>
            </a:r>
            <a:r>
              <a:rPr lang="ko-KR" altLang="en-US" dirty="0" smtClean="0"/>
              <a:t>구현 사례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b="1" dirty="0" smtClean="0"/>
              <a:t>2) </a:t>
            </a:r>
            <a:r>
              <a:rPr lang="ko-KR" altLang="en-US" sz="2400" b="1" dirty="0" smtClean="0"/>
              <a:t>추모의 전당 </a:t>
            </a:r>
            <a:r>
              <a:rPr lang="en-US" altLang="ko-KR" sz="2400" b="1" dirty="0" smtClean="0"/>
              <a:t>App.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25" y="3182200"/>
            <a:ext cx="2249280" cy="3447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933" y="3182200"/>
            <a:ext cx="2249280" cy="3447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941" y="3182200"/>
            <a:ext cx="2249280" cy="3447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949" y="3182200"/>
            <a:ext cx="2249280" cy="344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8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(회의실)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372</TotalTime>
  <Words>329</Words>
  <Application>Microsoft Office PowerPoint</Application>
  <PresentationFormat>와이드스크린</PresentationFormat>
  <Paragraphs>50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맑은 고딕</vt:lpstr>
      <vt:lpstr>Arial</vt:lpstr>
      <vt:lpstr>Century Gothic</vt:lpstr>
      <vt:lpstr>Wingdings 3</vt:lpstr>
      <vt:lpstr>이온(회의실)</vt:lpstr>
      <vt:lpstr>납골당 App 기획 </vt:lpstr>
      <vt:lpstr>목차 </vt:lpstr>
      <vt:lpstr>1.구현 방식 </vt:lpstr>
      <vt:lpstr>1.구현 방식 </vt:lpstr>
      <vt:lpstr>1.구현 방식 </vt:lpstr>
      <vt:lpstr>1.구현 방식 </vt:lpstr>
      <vt:lpstr>2.구현 사례 </vt:lpstr>
      <vt:lpstr>2.구현 사례 </vt:lpstr>
      <vt:lpstr>2.구현 사례 </vt:lpstr>
      <vt:lpstr>2.구현 사례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David KANG</dc:creator>
  <cp:lastModifiedBy>David KANG</cp:lastModifiedBy>
  <cp:revision>24</cp:revision>
  <dcterms:created xsi:type="dcterms:W3CDTF">2015-08-12T03:28:10Z</dcterms:created>
  <dcterms:modified xsi:type="dcterms:W3CDTF">2015-08-12T09:41:04Z</dcterms:modified>
</cp:coreProperties>
</file>